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1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  <p:sldId id="275" r:id="rId21"/>
    <p:sldId id="276" r:id="rId22"/>
  </p:sldIdLst>
  <p:sldSz cx="9144000" cy="5715000" type="screen16x10"/>
  <p:notesSz cx="9144000" cy="6858000"/>
  <p:embeddedFontLs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Harrington" pitchFamily="82" charset="0"/>
      <p:regular r:id="rId27"/>
    </p:embeddedFont>
    <p:embeddedFont>
      <p:font typeface="Lindsey" pitchFamily="66" charset="0"/>
      <p:regular r:id="rId2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51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6FA0D-DB8A-401D-9210-1A1F4851E018}" type="datetimeFigureOut">
              <a:rPr lang="de-DE" smtClean="0"/>
              <a:pPr/>
              <a:t>04.06.2014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26" name="Picture 2" descr="F:\Sourcetree Stuff\DownhillMadness\Art\Milestone 1 Präsi\menu-back.png"/>
          <p:cNvPicPr>
            <a:picLocks noChangeAspect="1" noChangeArrowheads="1"/>
          </p:cNvPicPr>
          <p:nvPr userDrawn="1"/>
        </p:nvPicPr>
        <p:blipFill>
          <a:blip r:embed="rId13" cstate="print"/>
          <a:srcRect l="45079" r="15008"/>
          <a:stretch>
            <a:fillRect/>
          </a:stretch>
        </p:blipFill>
        <p:spPr bwMode="auto">
          <a:xfrm>
            <a:off x="0" y="-22821"/>
            <a:ext cx="9144000" cy="575284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Chrome\Kartpolka.avi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Sourcetree%20Stuff\DownhillMadness\Art\Character\Emily\MS1\anim_render_front.avi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Sourcetree%20Stuff\DownhillMadness\Art\Character\Emily\MS1\anim_render_back.avi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71600" y="841276"/>
            <a:ext cx="7272808" cy="403244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52836" y="1417340"/>
            <a:ext cx="5038328" cy="1668186"/>
          </a:xfrm>
        </p:spPr>
        <p:txBody>
          <a:bodyPr>
            <a:noAutofit/>
          </a:bodyPr>
          <a:lstStyle/>
          <a:p>
            <a:r>
              <a:rPr lang="de-DE" sz="11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rrington" pitchFamily="82" charset="0"/>
              </a:rPr>
              <a:t>Ygg</a:t>
            </a:r>
            <a:endParaRPr lang="de-DE" sz="11500" dirty="0">
              <a:solidFill>
                <a:schemeClr val="tx1">
                  <a:lumMod val="85000"/>
                  <a:lumOff val="15000"/>
                </a:schemeClr>
              </a:solidFill>
              <a:latin typeface="Harrington" pitchFamily="82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313551"/>
            <a:ext cx="6400800" cy="1460500"/>
          </a:xfrm>
        </p:spPr>
        <p:txBody>
          <a:bodyPr>
            <a:noAutofit/>
          </a:bodyPr>
          <a:lstStyle/>
          <a:p>
            <a:r>
              <a:rPr lang="de-DE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rrington" pitchFamily="82" charset="0"/>
              </a:rPr>
              <a:t>Døwntree</a:t>
            </a:r>
            <a:r>
              <a:rPr lang="de-DE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arrington" pitchFamily="82" charset="0"/>
              </a:rPr>
              <a:t> </a:t>
            </a:r>
            <a:r>
              <a:rPr lang="de-DE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arrington" pitchFamily="82" charset="0"/>
              </a:rPr>
              <a:t>Mådness</a:t>
            </a:r>
            <a:endParaRPr lang="de-DE" sz="5400" dirty="0">
              <a:solidFill>
                <a:schemeClr val="tx1">
                  <a:lumMod val="85000"/>
                  <a:lumOff val="15000"/>
                </a:schemeClr>
              </a:solidFill>
              <a:latin typeface="Harringto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 descr="F:\Sourcetree Stuff\DownhillMadness\Art\Character\Emily\MS1\rigg_stand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31304"/>
            <a:ext cx="4642420" cy="5274722"/>
          </a:xfrm>
          <a:prstGeom prst="rect">
            <a:avLst/>
          </a:prstGeom>
          <a:noFill/>
        </p:spPr>
      </p:pic>
      <p:pic>
        <p:nvPicPr>
          <p:cNvPr id="5122" name="Picture 2" descr="F:\Sourcetree Stuff\DownhillMadness\Art\Character\Emily\MS1\rigg_sit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231304"/>
            <a:ext cx="4642420" cy="52747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48" name="Picture 4" descr="F:\Sourcetree Stuff\DownhillMadness\Art\Milestone 1 Präsi\Untitled 2.jpg"/>
          <p:cNvPicPr>
            <a:picLocks noChangeAspect="1" noChangeArrowheads="1"/>
          </p:cNvPicPr>
          <p:nvPr/>
        </p:nvPicPr>
        <p:blipFill>
          <a:blip r:embed="rId2" cstate="print"/>
          <a:srcRect l="22542" r="17048"/>
          <a:stretch>
            <a:fillRect/>
          </a:stretch>
        </p:blipFill>
        <p:spPr bwMode="auto">
          <a:xfrm>
            <a:off x="4680520" y="1163538"/>
            <a:ext cx="4211960" cy="428625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>
                <a:latin typeface="Harrington" pitchFamily="82" charset="0"/>
              </a:rPr>
              <a:t>Karts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6146" name="Picture 2" descr="C:\Users\PC\AppData\Local\Temp\Rar$DR13.584\kart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514962"/>
            <a:ext cx="4464496" cy="41047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Workshop-</a:t>
            </a:r>
            <a:r>
              <a:rPr lang="de-DE" b="1" dirty="0" err="1" smtClean="0">
                <a:latin typeface="Harrington" pitchFamily="82" charset="0"/>
              </a:rPr>
              <a:t>Deko</a:t>
            </a:r>
            <a:endParaRPr lang="de-DE" b="1" dirty="0">
              <a:latin typeface="Harringto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>
                <a:latin typeface="Harrington" pitchFamily="82" charset="0"/>
              </a:rPr>
              <a:t>Streckendeko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7170" name="Picture 2" descr="F:\Sourcetree Stuff\DownhillMadness\Art\Milestone 1 Präsi\Untitled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98538"/>
            <a:ext cx="9144000" cy="34912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>
                <a:latin typeface="Harrington" pitchFamily="82" charset="0"/>
              </a:rPr>
              <a:t>Skybox</a:t>
            </a:r>
            <a:r>
              <a:rPr lang="de-DE" b="1" dirty="0" smtClean="0">
                <a:latin typeface="Harrington" pitchFamily="82" charset="0"/>
              </a:rPr>
              <a:t> Außen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8194" name="Picture 2" descr="F:\Sourcetree Stuff\DownhillMadness\Art\Environment\Skyboxes\Asgard\asgardv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9438"/>
            <a:ext cx="9152626" cy="45763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>
                <a:latin typeface="Harrington" pitchFamily="82" charset="0"/>
              </a:rPr>
              <a:t>Skybox</a:t>
            </a:r>
            <a:r>
              <a:rPr lang="de-DE" b="1" dirty="0" smtClean="0">
                <a:latin typeface="Harrington" pitchFamily="82" charset="0"/>
              </a:rPr>
              <a:t> Innen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8194" name="Picture 2" descr="F:\Sourcetree Stuff\DownhillMadness\Art\Environment\Skyboxes\Asgard\asgardv2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169438"/>
            <a:ext cx="9152626" cy="45763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Strecken </a:t>
            </a:r>
            <a:r>
              <a:rPr lang="de-DE" b="1" dirty="0" err="1" smtClean="0">
                <a:latin typeface="Harrington" pitchFamily="82" charset="0"/>
              </a:rPr>
              <a:t>Whiteboxing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9218" name="Picture 2" descr="C:\Users\PC\AppData\Local\Temp\Rar$DR11.696\WBassets.png"/>
          <p:cNvPicPr>
            <a:picLocks noChangeAspect="1" noChangeArrowheads="1"/>
          </p:cNvPicPr>
          <p:nvPr/>
        </p:nvPicPr>
        <p:blipFill>
          <a:blip r:embed="rId2" cstate="print"/>
          <a:srcRect l="11634" t="12857" r="5083" b="5244"/>
          <a:stretch>
            <a:fillRect/>
          </a:stretch>
        </p:blipFill>
        <p:spPr bwMode="auto">
          <a:xfrm>
            <a:off x="0" y="1068984"/>
            <a:ext cx="6480720" cy="4680520"/>
          </a:xfrm>
          <a:prstGeom prst="rect">
            <a:avLst/>
          </a:prstGeom>
          <a:noFill/>
        </p:spPr>
      </p:pic>
      <p:pic>
        <p:nvPicPr>
          <p:cNvPr id="9219" name="Picture 3" descr="C:\Users\PC\AppData\Local\Temp\Rar$DR11.696\WBassets2.png"/>
          <p:cNvPicPr>
            <a:picLocks noChangeAspect="1" noChangeArrowheads="1"/>
          </p:cNvPicPr>
          <p:nvPr/>
        </p:nvPicPr>
        <p:blipFill>
          <a:blip r:embed="rId3" cstate="print"/>
          <a:srcRect l="4317" r="4698"/>
          <a:stretch>
            <a:fillRect/>
          </a:stretch>
        </p:blipFill>
        <p:spPr bwMode="auto">
          <a:xfrm>
            <a:off x="4591071" y="2913539"/>
            <a:ext cx="4552929" cy="28329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Strecken </a:t>
            </a:r>
            <a:r>
              <a:rPr lang="de-DE" b="1" dirty="0" err="1" smtClean="0">
                <a:latin typeface="Harrington" pitchFamily="82" charset="0"/>
              </a:rPr>
              <a:t>Whiteboxing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10242" name="Picture 2" descr="C:\Users\PC\AppData\Local\Temp\Rar$DR52.696\lvl wipp wip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085" y="1145378"/>
            <a:ext cx="7647831" cy="4422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Kartpolka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19572" y="-31821"/>
            <a:ext cx="7704856" cy="5778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4114800" cy="952500"/>
          </a:xfrm>
        </p:spPr>
        <p:txBody>
          <a:bodyPr/>
          <a:lstStyle/>
          <a:p>
            <a:r>
              <a:rPr lang="de-DE" b="1" dirty="0" smtClean="0">
                <a:latin typeface="Harrington" pitchFamily="82" charset="0"/>
              </a:rPr>
              <a:t>MS02</a:t>
            </a:r>
            <a:endParaRPr lang="de-DE" b="1" dirty="0">
              <a:latin typeface="Harrington" pitchFamily="8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1560" y="1333501"/>
            <a:ext cx="3960440" cy="3771636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de-DE" dirty="0" err="1" smtClean="0">
                <a:latin typeface="Lindsey" pitchFamily="66" charset="0"/>
              </a:rPr>
              <a:t>Menue</a:t>
            </a:r>
            <a:r>
              <a:rPr lang="de-DE" dirty="0" smtClean="0">
                <a:latin typeface="Lindsey" pitchFamily="66" charset="0"/>
              </a:rPr>
              <a:t> </a:t>
            </a:r>
            <a:r>
              <a:rPr lang="de-DE" dirty="0" smtClean="0">
                <a:latin typeface="Lindsey" pitchFamily="66" charset="0"/>
              </a:rPr>
              <a:t>implementiert</a:t>
            </a:r>
          </a:p>
          <a:p>
            <a:pPr lvl="0"/>
            <a:r>
              <a:rPr lang="de-DE" dirty="0" smtClean="0">
                <a:latin typeface="Lindsey" pitchFamily="66" charset="0"/>
              </a:rPr>
              <a:t>Workshop </a:t>
            </a:r>
            <a:r>
              <a:rPr lang="de-DE" dirty="0" smtClean="0">
                <a:latin typeface="Lindsey" pitchFamily="66" charset="0"/>
              </a:rPr>
              <a:t>fertig</a:t>
            </a:r>
            <a:endParaRPr lang="de-DE" dirty="0" smtClean="0">
              <a:latin typeface="Lindsey" pitchFamily="66" charset="0"/>
            </a:endParaRPr>
          </a:p>
          <a:p>
            <a:pPr lvl="0"/>
            <a:r>
              <a:rPr lang="de-DE" dirty="0" err="1" smtClean="0">
                <a:latin typeface="Lindsey" pitchFamily="66" charset="0"/>
              </a:rPr>
              <a:t>Splitscreen</a:t>
            </a:r>
            <a:endParaRPr lang="de-DE" dirty="0" smtClean="0">
              <a:latin typeface="Lindsey" pitchFamily="66" charset="0"/>
            </a:endParaRPr>
          </a:p>
          <a:p>
            <a:pPr lvl="0"/>
            <a:r>
              <a:rPr lang="de-DE" dirty="0" smtClean="0">
                <a:latin typeface="Lindsey" pitchFamily="66" charset="0"/>
              </a:rPr>
              <a:t>Mehrere </a:t>
            </a:r>
            <a:r>
              <a:rPr lang="de-DE" dirty="0" err="1" smtClean="0">
                <a:latin typeface="Lindsey" pitchFamily="66" charset="0"/>
              </a:rPr>
              <a:t>Kart-Assets</a:t>
            </a:r>
            <a:endParaRPr lang="de-DE" dirty="0" smtClean="0">
              <a:latin typeface="Lindsey" pitchFamily="66" charset="0"/>
            </a:endParaRPr>
          </a:p>
          <a:p>
            <a:pPr lvl="0"/>
            <a:r>
              <a:rPr lang="de-DE" dirty="0" smtClean="0">
                <a:latin typeface="Lindsey" pitchFamily="66" charset="0"/>
              </a:rPr>
              <a:t>Vier Strecken</a:t>
            </a:r>
          </a:p>
          <a:p>
            <a:pPr lvl="0"/>
            <a:r>
              <a:rPr lang="de-DE" dirty="0" smtClean="0">
                <a:latin typeface="Lindsey" pitchFamily="66" charset="0"/>
              </a:rPr>
              <a:t>Sounds komplett</a:t>
            </a:r>
          </a:p>
          <a:p>
            <a:pPr lvl="0"/>
            <a:r>
              <a:rPr lang="de-DE" dirty="0" smtClean="0">
                <a:latin typeface="Lindsey" pitchFamily="66" charset="0"/>
              </a:rPr>
              <a:t>Vier unterschiedliche </a:t>
            </a:r>
            <a:r>
              <a:rPr lang="de-DE" dirty="0" smtClean="0">
                <a:latin typeface="Lindsey" pitchFamily="66" charset="0"/>
              </a:rPr>
              <a:t>Charaktere</a:t>
            </a:r>
            <a:endParaRPr lang="de-DE" dirty="0" smtClean="0">
              <a:latin typeface="Lindsey" pitchFamily="66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572000" y="227708"/>
            <a:ext cx="41148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GM</a:t>
            </a:r>
            <a:endParaRPr kumimoji="0" lang="de-DE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rington" pitchFamily="82" charset="0"/>
              <a:ea typeface="+mj-ea"/>
              <a:cs typeface="+mj-cs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572000" y="1336706"/>
            <a:ext cx="396044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de-DE" sz="2400" dirty="0" smtClean="0">
                <a:latin typeface="Lindsey" pitchFamily="66" charset="0"/>
              </a:rPr>
              <a:t> Freischaltbarer Zusatzcharakter</a:t>
            </a:r>
          </a:p>
          <a:p>
            <a:pPr lvl="0">
              <a:buFont typeface="Arial" pitchFamily="34" charset="0"/>
              <a:buChar char="•"/>
            </a:pPr>
            <a:r>
              <a:rPr lang="de-DE" sz="2400" dirty="0" smtClean="0">
                <a:latin typeface="Lindsey" pitchFamily="66" charset="0"/>
              </a:rPr>
              <a:t> </a:t>
            </a:r>
            <a:r>
              <a:rPr lang="de-DE" sz="2400" dirty="0" smtClean="0">
                <a:latin typeface="Lindsey" pitchFamily="66" charset="0"/>
              </a:rPr>
              <a:t>Freischaltbares Zusatzlevel</a:t>
            </a:r>
          </a:p>
          <a:p>
            <a:pPr lvl="0">
              <a:buFont typeface="Arial" pitchFamily="34" charset="0"/>
              <a:buChar char="•"/>
            </a:pPr>
            <a:r>
              <a:rPr lang="de-DE" sz="2400" dirty="0" smtClean="0">
                <a:latin typeface="Lindsey" pitchFamily="66" charset="0"/>
              </a:rPr>
              <a:t> </a:t>
            </a:r>
            <a:r>
              <a:rPr lang="de-DE" sz="2400" dirty="0" smtClean="0">
                <a:latin typeface="Lindsey" pitchFamily="66" charset="0"/>
              </a:rPr>
              <a:t>Musik </a:t>
            </a:r>
            <a:r>
              <a:rPr lang="de-DE" sz="2400" dirty="0" smtClean="0">
                <a:latin typeface="Lindsey" pitchFamily="66" charset="0"/>
              </a:rPr>
              <a:t>fertig </a:t>
            </a:r>
            <a:r>
              <a:rPr lang="de-DE" sz="2400" dirty="0" smtClean="0">
                <a:latin typeface="Lindsey" pitchFamily="66" charset="0"/>
              </a:rPr>
              <a:t>aufgenommen</a:t>
            </a:r>
          </a:p>
          <a:p>
            <a:pPr lvl="0">
              <a:buFont typeface="Arial" pitchFamily="34" charset="0"/>
              <a:buChar char="•"/>
            </a:pPr>
            <a:r>
              <a:rPr lang="de-DE" sz="2400" dirty="0" smtClean="0">
                <a:latin typeface="Lindsey" pitchFamily="66" charset="0"/>
              </a:rPr>
              <a:t> </a:t>
            </a:r>
            <a:r>
              <a:rPr lang="de-DE" sz="2400" dirty="0" smtClean="0">
                <a:latin typeface="Lindsey" pitchFamily="66" charset="0"/>
              </a:rPr>
              <a:t>Extreme </a:t>
            </a:r>
            <a:r>
              <a:rPr lang="de-DE" sz="2400" dirty="0" smtClean="0">
                <a:latin typeface="Lindsey" pitchFamily="66" charset="0"/>
              </a:rPr>
              <a:t>Polishing³</a:t>
            </a:r>
            <a:endParaRPr lang="de-DE" sz="2400" dirty="0">
              <a:latin typeface="Lindsey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E:\Dropbox\Photoshop, Kunst blabla\Tablet\Downhill Madness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16632" y="-166836"/>
            <a:ext cx="7272808" cy="4519861"/>
          </a:xfrm>
          <a:prstGeom prst="rect">
            <a:avLst/>
          </a:prstGeom>
          <a:noFill/>
        </p:spPr>
      </p:pic>
      <p:pic>
        <p:nvPicPr>
          <p:cNvPr id="1033" name="Picture 9" descr="F:\Sourcetree Stuff\DownhillMadness\Art\Character\Concepts\Members\mell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489348"/>
            <a:ext cx="1734673" cy="2661902"/>
          </a:xfrm>
          <a:prstGeom prst="rect">
            <a:avLst/>
          </a:prstGeom>
          <a:noFill/>
        </p:spPr>
      </p:pic>
      <p:pic>
        <p:nvPicPr>
          <p:cNvPr id="1028" name="Picture 4" descr="F:\Sourcetree Stuff\DownhillMadness\Art\Character\Concepts\Members\emil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121196"/>
            <a:ext cx="1734673" cy="2661902"/>
          </a:xfrm>
          <a:prstGeom prst="rect">
            <a:avLst/>
          </a:prstGeom>
          <a:noFill/>
        </p:spPr>
      </p:pic>
      <p:pic>
        <p:nvPicPr>
          <p:cNvPr id="1029" name="Picture 5" descr="F:\Sourcetree Stuff\DownhillMadness\Art\Character\Concepts\Members\eric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09327" y="121196"/>
            <a:ext cx="1734673" cy="2661902"/>
          </a:xfrm>
          <a:prstGeom prst="rect">
            <a:avLst/>
          </a:prstGeom>
          <a:noFill/>
        </p:spPr>
      </p:pic>
      <p:pic>
        <p:nvPicPr>
          <p:cNvPr id="1031" name="Picture 7" descr="F:\Sourcetree Stuff\DownhillMadness\Art\Character\Concepts\Members\Marku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1563750"/>
            <a:ext cx="1734673" cy="2661902"/>
          </a:xfrm>
          <a:prstGeom prst="rect">
            <a:avLst/>
          </a:prstGeom>
          <a:noFill/>
        </p:spPr>
      </p:pic>
      <p:pic>
        <p:nvPicPr>
          <p:cNvPr id="1030" name="Picture 6" descr="F:\Sourcetree Stuff\DownhillMadness\Art\Character\Concepts\Members\josh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33870" y="1491742"/>
            <a:ext cx="1734673" cy="2661902"/>
          </a:xfrm>
          <a:prstGeom prst="rect">
            <a:avLst/>
          </a:prstGeom>
          <a:noFill/>
        </p:spPr>
      </p:pic>
      <p:pic>
        <p:nvPicPr>
          <p:cNvPr id="1035" name="Picture 11" descr="F:\Sourcetree Stuff\DownhillMadness\Art\Character\Concepts\Members\stella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61463" y="3053098"/>
            <a:ext cx="1734673" cy="2661902"/>
          </a:xfrm>
          <a:prstGeom prst="rect">
            <a:avLst/>
          </a:prstGeom>
          <a:noFill/>
        </p:spPr>
      </p:pic>
      <p:pic>
        <p:nvPicPr>
          <p:cNvPr id="1034" name="Picture 10" descr="F:\Sourcetree Stuff\DownhillMadness\Art\Character\Concepts\Members\michael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3001516"/>
            <a:ext cx="1734673" cy="2661902"/>
          </a:xfrm>
          <a:prstGeom prst="rect">
            <a:avLst/>
          </a:prstGeom>
          <a:noFill/>
        </p:spPr>
      </p:pic>
      <p:pic>
        <p:nvPicPr>
          <p:cNvPr id="1032" name="Picture 8" descr="F:\Sourcetree Stuff\DownhillMadness\Art\Character\Concepts\Members\max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72200" y="3003910"/>
            <a:ext cx="1734673" cy="2661902"/>
          </a:xfrm>
          <a:prstGeom prst="rect">
            <a:avLst/>
          </a:prstGeom>
          <a:noFill/>
        </p:spPr>
      </p:pic>
      <p:pic>
        <p:nvPicPr>
          <p:cNvPr id="1027" name="Picture 3" descr="F:\Sourcetree Stuff\DownhillMadness\Art\Character\Concepts\Members\daria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17847" y="3001516"/>
            <a:ext cx="1734673" cy="26619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Teamwork?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13314" name="Picture 2" descr="C:\Users\PC\Desktop\nice-teamwork-at-its-fin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0320" y="1129308"/>
            <a:ext cx="4843361" cy="47297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92832"/>
            <a:ext cx="8229600" cy="952500"/>
          </a:xfrm>
        </p:spPr>
        <p:txBody>
          <a:bodyPr>
            <a:normAutofit fontScale="90000"/>
          </a:bodyPr>
          <a:lstStyle/>
          <a:p>
            <a:r>
              <a:rPr lang="de-DE" b="1" dirty="0" smtClean="0">
                <a:latin typeface="Harrington" pitchFamily="82" charset="0"/>
              </a:rPr>
              <a:t>Vielen Dank!</a:t>
            </a:r>
            <a:br>
              <a:rPr lang="de-DE" b="1" dirty="0" smtClean="0">
                <a:latin typeface="Harrington" pitchFamily="82" charset="0"/>
              </a:rPr>
            </a:br>
            <a:r>
              <a:rPr lang="de-DE" b="1" dirty="0" smtClean="0">
                <a:latin typeface="Harrington" pitchFamily="82" charset="0"/>
              </a:rPr>
              <a:t>Fragen?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14338" name="Picture 2" descr="C:\Users\PC\Desktop\Questio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950" y="1699096"/>
            <a:ext cx="4102100" cy="382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F:\Sourcetree Stuff\DownhillMadness\Art\Character\Concepts\downhill madnessenv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-67075"/>
            <a:ext cx="5040560" cy="584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Harrington" pitchFamily="82" charset="0"/>
              </a:rPr>
              <a:t>Ziele für MS01</a:t>
            </a:r>
            <a:endParaRPr lang="de-DE" b="1" dirty="0">
              <a:latin typeface="Harrington" pitchFamily="8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1560" y="1333501"/>
            <a:ext cx="7920880" cy="3771636"/>
          </a:xfrm>
        </p:spPr>
        <p:txBody>
          <a:bodyPr>
            <a:normAutofit lnSpcReduction="10000"/>
          </a:bodyPr>
          <a:lstStyle/>
          <a:p>
            <a:pPr lvl="0"/>
            <a:r>
              <a:rPr lang="de-DE" dirty="0" smtClean="0">
                <a:latin typeface="Lindsey" pitchFamily="66" charset="0"/>
              </a:rPr>
              <a:t>Ghost </a:t>
            </a:r>
            <a:r>
              <a:rPr lang="de-DE" dirty="0" err="1" smtClean="0">
                <a:latin typeface="Lindsey" pitchFamily="66" charset="0"/>
              </a:rPr>
              <a:t>Race</a:t>
            </a:r>
            <a:r>
              <a:rPr lang="de-DE" dirty="0" smtClean="0">
                <a:latin typeface="Lindsey" pitchFamily="66" charset="0"/>
              </a:rPr>
              <a:t> </a:t>
            </a:r>
            <a:r>
              <a:rPr lang="de-DE" dirty="0" smtClean="0">
                <a:latin typeface="Lindsey" pitchFamily="66" charset="0"/>
              </a:rPr>
              <a:t>Mode</a:t>
            </a:r>
            <a:endParaRPr lang="de-DE" dirty="0" smtClean="0">
              <a:latin typeface="Lindsey" pitchFamily="66" charset="0"/>
            </a:endParaRPr>
          </a:p>
          <a:p>
            <a:pPr lvl="0"/>
            <a:r>
              <a:rPr lang="de-DE" dirty="0" smtClean="0">
                <a:latin typeface="Lindsey" pitchFamily="66" charset="0"/>
              </a:rPr>
              <a:t>Zwei verschiedene </a:t>
            </a:r>
            <a:r>
              <a:rPr lang="de-DE" dirty="0" smtClean="0">
                <a:latin typeface="Lindsey" pitchFamily="66" charset="0"/>
              </a:rPr>
              <a:t>Strecken</a:t>
            </a:r>
            <a:endParaRPr lang="de-DE" dirty="0" smtClean="0">
              <a:latin typeface="Lindsey" pitchFamily="66" charset="0"/>
            </a:endParaRPr>
          </a:p>
          <a:p>
            <a:pPr lvl="0"/>
            <a:r>
              <a:rPr lang="de-DE" dirty="0" err="1" smtClean="0">
                <a:latin typeface="Lindsey" pitchFamily="66" charset="0"/>
              </a:rPr>
              <a:t>Proof</a:t>
            </a:r>
            <a:r>
              <a:rPr lang="de-DE" dirty="0" smtClean="0">
                <a:latin typeface="Lindsey" pitchFamily="66" charset="0"/>
              </a:rPr>
              <a:t> </a:t>
            </a:r>
            <a:r>
              <a:rPr lang="de-DE" dirty="0" err="1" smtClean="0">
                <a:latin typeface="Lindsey" pitchFamily="66" charset="0"/>
              </a:rPr>
              <a:t>of</a:t>
            </a:r>
            <a:r>
              <a:rPr lang="de-DE" dirty="0" smtClean="0">
                <a:latin typeface="Lindsey" pitchFamily="66" charset="0"/>
              </a:rPr>
              <a:t> </a:t>
            </a:r>
            <a:r>
              <a:rPr lang="de-DE" dirty="0" err="1" smtClean="0">
                <a:latin typeface="Lindsey" pitchFamily="66" charset="0"/>
              </a:rPr>
              <a:t>Concept</a:t>
            </a:r>
            <a:r>
              <a:rPr lang="de-DE" dirty="0" smtClean="0">
                <a:latin typeface="Lindsey" pitchFamily="66" charset="0"/>
              </a:rPr>
              <a:t> -&gt; </a:t>
            </a:r>
            <a:r>
              <a:rPr lang="de-DE" dirty="0" smtClean="0">
                <a:latin typeface="Lindsey" pitchFamily="66" charset="0"/>
              </a:rPr>
              <a:t>Workshop</a:t>
            </a:r>
            <a:endParaRPr lang="de-DE" dirty="0" smtClean="0">
              <a:latin typeface="Lindsey" pitchFamily="66" charset="0"/>
            </a:endParaRPr>
          </a:p>
          <a:p>
            <a:pPr lvl="0"/>
            <a:r>
              <a:rPr lang="de-DE" dirty="0" smtClean="0">
                <a:latin typeface="Lindsey" pitchFamily="66" charset="0"/>
              </a:rPr>
              <a:t>Ein fertig animierter, texturierter Charakter</a:t>
            </a:r>
          </a:p>
          <a:p>
            <a:pPr lvl="0"/>
            <a:r>
              <a:rPr lang="de-DE" dirty="0" smtClean="0">
                <a:latin typeface="Lindsey" pitchFamily="66" charset="0"/>
              </a:rPr>
              <a:t>Ein </a:t>
            </a:r>
            <a:r>
              <a:rPr lang="de-DE" dirty="0" err="1" smtClean="0">
                <a:latin typeface="Lindsey" pitchFamily="66" charset="0"/>
              </a:rPr>
              <a:t>Kart</a:t>
            </a:r>
            <a:r>
              <a:rPr lang="de-DE" dirty="0" smtClean="0">
                <a:latin typeface="Lindsey" pitchFamily="66" charset="0"/>
              </a:rPr>
              <a:t>-Asset jeder Art</a:t>
            </a:r>
          </a:p>
          <a:p>
            <a:pPr lvl="0"/>
            <a:r>
              <a:rPr lang="de-DE" dirty="0" err="1" smtClean="0">
                <a:latin typeface="Lindsey" pitchFamily="66" charset="0"/>
              </a:rPr>
              <a:t>Fahrgeraeusch</a:t>
            </a:r>
            <a:endParaRPr lang="de-DE" dirty="0" smtClean="0">
              <a:latin typeface="Lindsey" pitchFamily="66" charset="0"/>
            </a:endParaRPr>
          </a:p>
          <a:p>
            <a:endParaRPr lang="de-DE" dirty="0">
              <a:latin typeface="Lindsey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Menü </a:t>
            </a:r>
            <a:r>
              <a:rPr lang="de-DE" b="1" dirty="0" err="1" smtClean="0">
                <a:latin typeface="Harrington" pitchFamily="82" charset="0"/>
              </a:rPr>
              <a:t>Mockups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3075" name="Picture 3" descr="F:\Sourcetree Stuff\DownhillMadness\gd-stuff\menu-b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1" y="1993404"/>
            <a:ext cx="9138258" cy="2758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Menü </a:t>
            </a:r>
            <a:r>
              <a:rPr lang="de-DE" b="1" dirty="0" err="1" smtClean="0">
                <a:latin typeface="Harrington" pitchFamily="82" charset="0"/>
              </a:rPr>
              <a:t>Mockups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11270" name="Picture 6" descr="F:\Sourcetree Stuff\DownhillMadness\gd-stuff\menu02-charakterselec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01316"/>
            <a:ext cx="4171327" cy="2347078"/>
          </a:xfrm>
          <a:prstGeom prst="rect">
            <a:avLst/>
          </a:prstGeom>
          <a:noFill/>
        </p:spPr>
      </p:pic>
      <p:pic>
        <p:nvPicPr>
          <p:cNvPr id="11271" name="Picture 7" descr="F:\Sourcetree Stuff\DownhillMadness\gd-stuff\menu02-charakterselect.2playe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705372"/>
            <a:ext cx="4170745" cy="2346750"/>
          </a:xfrm>
          <a:prstGeom prst="rect">
            <a:avLst/>
          </a:prstGeom>
          <a:noFill/>
        </p:spPr>
      </p:pic>
      <p:pic>
        <p:nvPicPr>
          <p:cNvPr id="11272" name="Picture 8" descr="F:\Sourcetree Stuff\DownhillMadness\gd-stuff\menu02-charakterselect.3playe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2209428"/>
            <a:ext cx="4168095" cy="2345258"/>
          </a:xfrm>
          <a:prstGeom prst="rect">
            <a:avLst/>
          </a:prstGeom>
          <a:noFill/>
        </p:spPr>
      </p:pic>
      <p:pic>
        <p:nvPicPr>
          <p:cNvPr id="11273" name="Picture 9" descr="F:\Sourcetree Stuff\DownhillMadness\gd-stuff\menu02-charakterselect.4player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2785492"/>
            <a:ext cx="4168095" cy="23452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Menü </a:t>
            </a:r>
            <a:r>
              <a:rPr lang="de-DE" b="1" dirty="0" err="1" smtClean="0">
                <a:latin typeface="Harrington" pitchFamily="82" charset="0"/>
              </a:rPr>
              <a:t>Mockups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12290" name="Picture 2" descr="F:\Sourcetree Stuff\DownhillMadness\gd-stuff\menu03-trackselec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812" y="1161187"/>
            <a:ext cx="7893933" cy="44416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>
                <a:latin typeface="Harrington" pitchFamily="82" charset="0"/>
              </a:rPr>
              <a:t>Balder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7" name="anim_render_front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 l="21880" r="20572"/>
          <a:stretch>
            <a:fillRect/>
          </a:stretch>
        </p:blipFill>
        <p:spPr>
          <a:xfrm>
            <a:off x="4788024" y="1345332"/>
            <a:ext cx="4355976" cy="3805690"/>
          </a:xfrm>
          <a:prstGeom prst="rect">
            <a:avLst/>
          </a:prstGeom>
        </p:spPr>
      </p:pic>
      <p:pic>
        <p:nvPicPr>
          <p:cNvPr id="3074" name="Picture 2" descr="F:\Sourcetree Stuff\DownhillMadness\Art\Character\Emily\MS1\balder_fro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1345332"/>
            <a:ext cx="4788025" cy="38070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 smtClean="0">
                <a:latin typeface="Harrington" pitchFamily="82" charset="0"/>
              </a:rPr>
              <a:t>Balder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8" name="anim_render_back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 l="11777" r="19454"/>
          <a:stretch>
            <a:fillRect/>
          </a:stretch>
        </p:blipFill>
        <p:spPr>
          <a:xfrm>
            <a:off x="3923928" y="1345332"/>
            <a:ext cx="5220072" cy="3816424"/>
          </a:xfrm>
          <a:prstGeom prst="rect">
            <a:avLst/>
          </a:prstGeom>
        </p:spPr>
      </p:pic>
      <p:pic>
        <p:nvPicPr>
          <p:cNvPr id="4098" name="Picture 2" descr="F:\Sourcetree Stuff\DownhillMadness\Art\Character\Emily\MS1\balder_sid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37178"/>
            <a:ext cx="3923928" cy="3822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Bildschirmpräsentation (16:10)</PresentationFormat>
  <Paragraphs>36</Paragraphs>
  <Slides>21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Harrington</vt:lpstr>
      <vt:lpstr>Lindsey</vt:lpstr>
      <vt:lpstr>Larissa-Design</vt:lpstr>
      <vt:lpstr>Ygg</vt:lpstr>
      <vt:lpstr>Folie 2</vt:lpstr>
      <vt:lpstr>Folie 3</vt:lpstr>
      <vt:lpstr>Ziele für MS01</vt:lpstr>
      <vt:lpstr>Menü Mockups</vt:lpstr>
      <vt:lpstr>Menü Mockups</vt:lpstr>
      <vt:lpstr>Menü Mockups</vt:lpstr>
      <vt:lpstr>Balder</vt:lpstr>
      <vt:lpstr>Balder</vt:lpstr>
      <vt:lpstr>Folie 10</vt:lpstr>
      <vt:lpstr>Karts</vt:lpstr>
      <vt:lpstr>Workshop-Deko</vt:lpstr>
      <vt:lpstr>Streckendeko</vt:lpstr>
      <vt:lpstr>Skybox Außen</vt:lpstr>
      <vt:lpstr>Skybox Innen</vt:lpstr>
      <vt:lpstr>Strecken Whiteboxing</vt:lpstr>
      <vt:lpstr>Strecken Whiteboxing</vt:lpstr>
      <vt:lpstr>Folie 18</vt:lpstr>
      <vt:lpstr>MS02</vt:lpstr>
      <vt:lpstr>Teamwork?</vt:lpstr>
      <vt:lpstr>Vielen Dank! Fragen?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Ygg</dc:title>
  <dc:creator>Melli Gottschalk</dc:creator>
  <cp:lastModifiedBy>Melli Gottschalk</cp:lastModifiedBy>
  <cp:revision>35</cp:revision>
  <dcterms:created xsi:type="dcterms:W3CDTF">2014-06-04T14:11:09Z</dcterms:created>
  <dcterms:modified xsi:type="dcterms:W3CDTF">2014-06-04T20:20:13Z</dcterms:modified>
</cp:coreProperties>
</file>